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4727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Doorway To The Fun Zone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door + activator + wall with eyelet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 (14 score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wall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2A5167-8779-4252-8F48-4666686FA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51502"/>
            <a:ext cx="7025776" cy="43029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Doorway To The Fun Zone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Doorway To The Fun Zone is a 32 round, 160 point, Comstock course of fire. There are 14 USPSA targets and 4 colt poppers.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door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/>
              <a:t>the audible start </a:t>
            </a:r>
            <a:r>
              <a:rPr lang="en-US" dirty="0"/>
              <a:t>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176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2021-12-09T15:37:26Z</dcterms:modified>
  <cp:category>Shooting</cp:category>
</cp:coreProperties>
</file>